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1B80-D899-49FF-95B7-99438AC067FB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713E-4DC8-467B-A90C-7BDBDE68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1B80-D899-49FF-95B7-99438AC067FB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713E-4DC8-467B-A90C-7BDBDE68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9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y-MM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၂၀၂၄ မိုးစပါး ရေဆင်းပေါ်ဆန်း</a:t>
            </a:r>
            <a:r>
              <a:rPr lang="en-US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-</a:t>
            </a:r>
            <a:r>
              <a:rPr lang="my-MM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၂၊</a:t>
            </a:r>
            <a:r>
              <a:rPr lang="en-US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 </a:t>
            </a:r>
            <a:r>
              <a:rPr lang="my-MM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ဖြန့်ဖြူးမှု </a:t>
            </a:r>
            <a:endParaRPr lang="en-US" sz="2800" b="1" dirty="0">
              <a:solidFill>
                <a:srgbClr val="7030A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my-MM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၂၀၂၅ ခုနှစ် </a:t>
            </a:r>
            <a: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မိုးကြိုရာသီ </a:t>
            </a:r>
            <a:r>
              <a:rPr lang="my-MM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ရေဆင်းပေါ်ဆန်း</a:t>
            </a:r>
            <a: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-</a:t>
            </a:r>
            <a:r>
              <a:rPr lang="my-MM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၁ နှင့် ရေဆင်းပေါ်ဆန်း</a:t>
            </a:r>
            <a: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-</a:t>
            </a:r>
            <a:r>
              <a:rPr lang="my-MM" sz="2400" b="1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 စပါးမျိုးများ စိုက်ပျိုးထားရှိမှု အခြေအနေ</a:t>
            </a:r>
            <a:r>
              <a:rPr lang="en-US" sz="2400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/>
            </a:r>
            <a:br>
              <a:rPr lang="en-US" sz="2400" smtClean="0">
                <a:solidFill>
                  <a:srgbClr val="7030A0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</a:br>
            <a:endParaRPr lang="en-US" sz="2400" dirty="0">
              <a:solidFill>
                <a:srgbClr val="7030A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5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my-MM" sz="28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၂၀၂၅ ခုနှစ် </a:t>
            </a:r>
            <a:r>
              <a:rPr lang="en-US" sz="28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မိုးကြိုရာသီ </a:t>
            </a:r>
            <a:r>
              <a:rPr lang="en-US" sz="2800" b="1" smtClean="0">
                <a:solidFill>
                  <a:srgbClr val="0033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သရောင်းချောင်းခြံတွင် စိုက်ပျိုးထားသော ရေဆင်းပေါ်ဆန်း-၁ စိုက်ခင်း</a:t>
            </a:r>
            <a:endParaRPr lang="en-US" sz="2800" b="1" dirty="0">
              <a:solidFill>
                <a:srgbClr val="0033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my-MM" sz="24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၂၀၂၅ ခုနှစ် </a:t>
            </a:r>
            <a:r>
              <a:rPr lang="en-US" sz="24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မိုးကြိုရာသီ မြောင်းမြမြို့နယ် ကျုံဝါးကျေးရွာ တောင်သူ ဦးသိန်းဆိုင်ထွန်း၏ </a:t>
            </a:r>
            <a:r>
              <a:rPr lang="my-MM" sz="24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ရေဆင်းပေါ်ဆန်း</a:t>
            </a:r>
            <a:r>
              <a:rPr lang="en-US" sz="24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-</a:t>
            </a:r>
            <a:r>
              <a:rPr lang="my-MM" sz="24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 </a:t>
            </a:r>
            <a:r>
              <a:rPr lang="en-US" sz="2400" b="1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စိုက်ခင်း</a:t>
            </a:r>
            <a:r>
              <a:rPr lang="en-US" sz="2400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/>
            </a:r>
            <a:br>
              <a:rPr lang="en-US" sz="2400" smtClean="0">
                <a:solidFill>
                  <a:srgbClr val="0033CC"/>
                </a:solidFill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</a:br>
            <a:endParaRPr lang="en-US" sz="2400" dirty="0">
              <a:solidFill>
                <a:srgbClr val="0033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2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33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၂၀၂၄ မိုးရာသီ ရေဆင်းတွင် စိုက်ပျိုးထားသော ရေဆင်းပေါ်ဆန်း-၂ စိုက်ခင်း</a:t>
            </a:r>
            <a:endParaRPr lang="en-US" sz="2400" b="1" dirty="0">
              <a:solidFill>
                <a:srgbClr val="0033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စိုက်ပျိုးရေးဦးစီးဌာနနှင့်ပူးပေါင်း၍ တောင်သူပူးပေါင်းပါဝင်သောမျိုးရွေးချယ်ခြင်း</a:t>
            </a:r>
            <a:b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</a:br>
            <a: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ဆောင်ရွက်မည့်အစီအစဉ်</a:t>
            </a:r>
            <a:endParaRPr lang="en-US" sz="2400" b="1" dirty="0">
              <a:solidFill>
                <a:srgbClr val="7030A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7030A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စိုက်ပျိုးရေးဦးစီးဌာနနှင့်ပူးပေါင်းဆောင်ရွက်မည့်အစီအစဉ်</a:t>
            </a:r>
            <a:endParaRPr lang="en-US" sz="2400" b="1" dirty="0">
              <a:solidFill>
                <a:srgbClr val="7030A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rgbClr val="0033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ရေဆင်းပေါ်ဆန်း-၁</a:t>
            </a:r>
            <a:endParaRPr lang="en-US" sz="2400" b="1" dirty="0">
              <a:solidFill>
                <a:srgbClr val="0033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8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my-MM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၂၀၂၄</a:t>
            </a:r>
            <a:r>
              <a:rPr lang="en-US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-</a:t>
            </a:r>
            <a:r>
              <a:rPr lang="my-MM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၂၀၂၅ ခုနှစ် ရေဆင်းပေါ်ဆန်း</a:t>
            </a:r>
            <a:r>
              <a:rPr lang="en-US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-</a:t>
            </a:r>
            <a:r>
              <a:rPr lang="my-MM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၁ နှင့် ရေဆင်းပေါ်ဆန်း</a:t>
            </a:r>
            <a:r>
              <a:rPr lang="en-US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-</a:t>
            </a:r>
            <a:r>
              <a:rPr lang="my-MM" sz="2800" b="1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>၂ စပါးမျိုးများ စိုက်ပျိုးထားရှိမှု အခြေအနေ</a:t>
            </a:r>
            <a:r>
              <a:rPr lang="en-US" sz="2800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  <a:t/>
            </a:r>
            <a:br>
              <a:rPr lang="en-US" sz="2800" smtClean="0">
                <a:latin typeface="Pyidaungsu" panose="020B0502040204020203" pitchFamily="34" charset="0"/>
                <a:ea typeface="Yu Mincho" panose="020B0400000000000000" pitchFamily="18" charset="-128"/>
                <a:cs typeface="Pyidaungsu" panose="020B0502040204020203" pitchFamily="34" charset="0"/>
              </a:rPr>
            </a:b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0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my-MM" sz="2800" b="1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  <a:t>မြန်မာနိုင်ငံတွင် မျိုးစေ့အဆင့်အလိုက်</a:t>
            </a:r>
            <a:r>
              <a:rPr lang="en-US" sz="2800" b="1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800" b="1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</a:br>
            <a:r>
              <a:rPr lang="my-MM" sz="2800" b="1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  <a:t> သတ်မှတ်ထားသည့် စံချိန်စံညွှန်းများ</a:t>
            </a:r>
            <a:r>
              <a:rPr lang="en-US" sz="2800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800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</a:br>
            <a:r>
              <a:rPr lang="en-US" sz="2800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  <a:t/>
            </a:r>
            <a:br>
              <a:rPr lang="en-US" sz="2800" smtClean="0">
                <a:solidFill>
                  <a:srgbClr val="0033CC"/>
                </a:solidFill>
                <a:latin typeface="Pyidaungsu" pitchFamily="34" charset="0"/>
                <a:cs typeface="Pyidaungsu" pitchFamily="34" charset="0"/>
              </a:rPr>
            </a:br>
            <a:endParaRPr lang="en-US" sz="2800" dirty="0">
              <a:solidFill>
                <a:srgbClr val="0033CC"/>
              </a:solidFill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8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9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4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၂။ မျိုးသန့်ပွားများမှုအစီအစဉ်</a:t>
            </a:r>
            <a:endParaRPr lang="en-US" sz="2800" b="1" dirty="0">
              <a:solidFill>
                <a:srgbClr val="0033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y-MM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၂၀၂၄ မိုးစပါး ရေဆင်းပေါ်ဆန်း</a:t>
            </a:r>
            <a:r>
              <a:rPr lang="en-US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-၁  </a:t>
            </a:r>
            <a:r>
              <a:rPr lang="my-MM" sz="2800" b="1" smtClean="0">
                <a:solidFill>
                  <a:srgbClr val="7030A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ဖြန့်ဖြူးမှု </a:t>
            </a:r>
            <a:endParaRPr lang="en-US" sz="2800" b="1" dirty="0">
              <a:solidFill>
                <a:srgbClr val="7030A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On-screen Show (4:3)</PresentationFormat>
  <Paragraphs>12</Paragraphs>
  <Slides>21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၂။ မျိုးသန့်ပွားများမှုအစီအစဉ်</vt:lpstr>
      <vt:lpstr>PowerPoint Presentation</vt:lpstr>
      <vt:lpstr>PowerPoint Presentation</vt:lpstr>
      <vt:lpstr>၂၀၂၄ မိုးစပါး ရေဆင်းပေါ်ဆန်း-၁  ဖြန့်ဖြူးမှု </vt:lpstr>
      <vt:lpstr>၂၀၂၄ မိုးစပါး ရေဆင်းပေါ်ဆန်း-၂၊  ဖြန့်ဖြူးမှု </vt:lpstr>
      <vt:lpstr>၂၀၂၅ ခုနှစ် မိုးကြိုရာသီ ရေဆင်းပေါ်ဆန်း-၁ နှင့် ရေဆင်းပေါ်ဆန်း-၂ စပါးမျိုးများ စိုက်ပျိုးထားရှိမှု အခြေအနေ </vt:lpstr>
      <vt:lpstr>၂၀၂၅ ခုနှစ် မိုးကြိုရာသီ သရောင်းချောင်းခြံတွင် စိုက်ပျိုးထားသော ရေဆင်းပေါ်ဆန်း-၁ စိုက်ခင်း</vt:lpstr>
      <vt:lpstr>၂၀၂၅ ခုနှစ် မိုးကြိုရာသီ မြောင်းမြမြို့နယ် ကျုံဝါးကျေးရွာ တောင်သူ ဦးသိန်းဆိုင်ထွန်း၏ ရေဆင်းပေါ်ဆန်း-၂ စိုက်ခင်း </vt:lpstr>
      <vt:lpstr>၂၀၂၄ မိုးရာသီ ရေဆင်းတွင် စိုက်ပျိုးထားသော ရေဆင်းပေါ်ဆန်း-၂ စိုက်ခင်း</vt:lpstr>
      <vt:lpstr>စိုက်ပျိုးရေးဦးစီးဌာနနှင့်ပူးပေါင်း၍ တောင်သူပူးပေါင်းပါဝင်သောမျိုးရွေးချယ်ခြင်း ဆောင်ရွက်မည့်အစီအစဉ်</vt:lpstr>
      <vt:lpstr>စိုက်ပျိုးရေးဦးစီးဌာနနှင့်ပူးပေါင်းဆောင်ရွက်မည့်အစီအစဉ်</vt:lpstr>
      <vt:lpstr>PowerPoint Presentation</vt:lpstr>
      <vt:lpstr>PowerPoint Presentation</vt:lpstr>
      <vt:lpstr>ရေဆင်းပေါ်ဆန်း-၁</vt:lpstr>
      <vt:lpstr>၂၀၂၄-၂၀၂၅ ခုနှစ် ရေဆင်းပေါ်ဆန်း-၁ နှင့် ရေဆင်းပေါ်ဆန်း-၂ စပါးမျိုးများ စိုက်ပျိုးထားရှိမှု အခြေအနေ </vt:lpstr>
      <vt:lpstr>မြန်မာနိုင်ငံတွင် မျိုးစေ့အဆင့်အလိုက်  သတ်မှတ်ထားသည့် စံချိန်စံညွှန်းများ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2025-05-24T01:42:02Z</dcterms:created>
  <dcterms:modified xsi:type="dcterms:W3CDTF">2025-05-24T01:42:02Z</dcterms:modified>
</cp:coreProperties>
</file>