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18D8-A3CC-4B75-9BA5-3EEECDF7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09466F-AF70-4E5E-95D9-18B1EF0C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171-1F84-4C34-B7BD-743926F9584F}" type="datetimeFigureOut">
              <a:rPr lang="en-US" smtClean="0"/>
              <a:t>24-May-25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1B422-F248-4BA9-8727-FDF601FEF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BD8DA-BB1C-4DA3-ADF6-7A62EF18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A998-5A34-4362-9D45-042A2FA9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D96DCA-E9B2-4499-A473-6A2EEF988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64996-8798-4EF1-B0E5-53E141487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9182A-83DC-4E69-BE05-294CC1A5D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00171-1F84-4C34-B7BD-743926F9584F}" type="datetimeFigureOut">
              <a:rPr lang="en-US" smtClean="0"/>
              <a:t>24-May-25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F8D78-FB6E-4405-BB55-AE98573E6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62E9F-84F3-49DB-8074-8ADBE3DEF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A998-5A34-4362-9D45-042A2FA9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47ADED-0D0F-48E6-8330-F9060874D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my-MM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ပ</a:t>
            </a:r>
            <a:r>
              <a:rPr lang="en-US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ြ</a:t>
            </a:r>
            <a:r>
              <a:rPr lang="my-MM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ည</a:t>
            </a:r>
            <a:r>
              <a:rPr lang="en-US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်</a:t>
            </a:r>
            <a:r>
              <a:rPr lang="my-MM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ထ</a:t>
            </a:r>
            <a:r>
              <a:rPr lang="en-US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ေ</a:t>
            </a:r>
            <a:r>
              <a:rPr lang="my-MM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ာ</a:t>
            </a:r>
            <a:r>
              <a:rPr lang="en-US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င</a:t>
            </a:r>
            <a:r>
              <a:rPr lang="my-MM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်</a:t>
            </a:r>
            <a:r>
              <a:rPr lang="en-US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စ</a:t>
            </a:r>
            <a:r>
              <a:rPr lang="my-MM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ု</a:t>
            </a:r>
            <a:r>
              <a:rPr lang="en-US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သ</a:t>
            </a:r>
            <a:r>
              <a:rPr lang="my-MM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မ</a:t>
            </a:r>
            <a:r>
              <a:rPr lang="en-US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္</a:t>
            </a:r>
            <a:r>
              <a:rPr lang="my-MM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မ</a:t>
            </a:r>
            <a:r>
              <a:rPr lang="en-US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တ</a:t>
            </a:r>
            <a:r>
              <a:rPr lang="my-MM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မ</a:t>
            </a:r>
            <a:r>
              <a:rPr lang="en-US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ြ</a:t>
            </a:r>
            <a:r>
              <a:rPr lang="my-MM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န</a:t>
            </a:r>
            <a:r>
              <a:rPr lang="en-US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်</a:t>
            </a:r>
            <a:r>
              <a:rPr lang="my-MM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မ</a:t>
            </a:r>
            <a:r>
              <a:rPr lang="en-US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ာ</a:t>
            </a:r>
            <a:r>
              <a:rPr lang="my-MM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န</a:t>
            </a:r>
            <a:r>
              <a:rPr lang="en-US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ိ</a:t>
            </a:r>
            <a:r>
              <a:rPr lang="my-MM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ု</a:t>
            </a:r>
            <a:r>
              <a:rPr lang="en-US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င</a:t>
            </a:r>
            <a:r>
              <a:rPr lang="my-MM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်</a:t>
            </a:r>
            <a:r>
              <a:rPr lang="en-US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င</a:t>
            </a:r>
            <a:r>
              <a:rPr lang="my-MM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ံ</a:t>
            </a:r>
            <a:r>
              <a:rPr lang="en-US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တော်</a:t>
            </a:r>
            <a:br>
              <a:rPr lang="en-US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</a:br>
            <a:r>
              <a:rPr lang="en-US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စိုက်ပျိုးရေး၊ မွေးမြူရေးနှင့် ဆည်မြောင်းဝန်ကြီးဌာန</a:t>
            </a:r>
            <a:br>
              <a:rPr lang="en-US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</a:br>
            <a:r>
              <a:rPr lang="en-US" sz="2000" b="1">
                <a:solidFill>
                  <a:srgbClr val="0000CC"/>
                </a:solidFill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 စိုက်ပျိုးရေးသုတေသနဦးစီးဌာန</a:t>
            </a:r>
            <a:endParaRPr lang="en-US" sz="2000" b="1" dirty="0">
              <a:solidFill>
                <a:srgbClr val="0000CC"/>
              </a:solidFill>
              <a:latin typeface="Pyidaungsu" panose="020B0502040204020203" pitchFamily="34" charset="0"/>
              <a:ea typeface="Myanmar3" pitchFamily="18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8082B7-A55E-4608-A1C7-064B23408E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4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BE9328-DB2A-4CD0-9BF9-6FCD510F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594E1-FED8-42FC-B780-90CFB155D2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0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50FFE9-F641-43C0-BEA3-8956BB87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867C0-C5BA-4C95-87BB-75C1FFDB05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9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4AC963-8F59-46D4-AB75-EB44C0A7D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AB6151-184E-43A8-9610-475E358F1C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6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62EC50-D756-439C-A521-B153AA97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153355-CFEF-4036-8014-0D40A69B82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01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D4B638-1F6E-4368-97FE-CF4C14FE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B9A79-CD10-437B-B223-B0CA0C2E28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48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CE9B80-0763-40FB-B8AE-0B0CFFCB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D78465-24E9-4A97-B8AD-CEE182DF51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81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EAE909-A9EE-4F6C-91B7-7B520F03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90B70-B49E-4493-9A50-04DBD6795E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11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EEFF26-E686-4ED7-A754-3364E7464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0F048-D589-480F-8118-E25CB16089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99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EF6E9B-2D06-4772-9827-09D21E27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2892A-AE84-43CF-BA53-8329A758D8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36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9A5B5A-8E7C-467E-B82B-655FE293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3AC86-E038-4F8B-AF92-0759D6E275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0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2958B2-8961-49BE-9060-0EE799024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B35659-6DBB-4C0E-BCC7-0D1F1C3CF8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52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4EE7BE-BC1B-42B9-9AD7-A8DA7A1B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2EBFF-074E-438A-BFDE-2E09BC5A15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34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DDDFDC-3953-47C3-A695-DE28638D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8834C-B166-4D90-83F4-8CEBE77E95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26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8DCAA7-02E5-467A-92B1-B4E7B87BB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29833-4971-4903-B7EC-13FF3C1778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19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63E112-6060-4B09-BB3F-7ED927FD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169D4-AA1D-4EB0-9D29-6BC98D3685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72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76B488-0F14-472D-8263-3BD1ED4E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EB3BA0-95E7-437C-83B6-971DB9701A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30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0DCF73-FEF3-4766-98B1-80417755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5DF26C-C04A-40E6-B1AD-F3F92EA1AE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23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D426DB-47D8-4374-84E8-BF812040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6A61A-1823-47D4-991D-D84A00423E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21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FE0D53-9CBF-49B7-A87E-789704A35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317BFC-7E82-4770-8D3F-11A74874FB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11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7ADA6E-06F1-4721-B99B-DBF51BB3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F4660-9872-464B-A259-BE6DF39616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72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03CB04-58F1-41B2-81ED-87B96C71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3E211E-A160-41D2-9059-CD430BB006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6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4F867A-6474-4D63-86E0-749F85A8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82321-CC0B-4427-8F0F-CAF40A52F6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28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8C5CC0-2954-4B8E-917B-363F45301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C5C576-5DC4-4DB0-8B4A-7328F92D67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24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158DCA-2678-4043-896E-DD38B49DB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150A1-4757-445F-9F7F-E81A553056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1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7C55DD-66F4-4AA8-9286-B858BBD82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60083-58FE-4361-89AB-126477CE2D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1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A9F235-198A-4098-952D-4A113AC9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1CE8D-18F8-439B-80EF-2977FBBC38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2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69622C-8ACC-47AF-BF3F-22FBA601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8FF3B-AF0F-4DBB-B5DD-1DA8D2CEBA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2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7E2302-C190-4DF1-951A-C2EB754F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7A12E-E5ED-4988-B7B2-C10EFEBC32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48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085953-4E84-40B3-BDBE-A44C36A7C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36BBA6-D1CB-4D57-86C3-9A0DEFBEC4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5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62801E-FBBC-4A4D-9B68-F0EAE6ABE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2E6B6E-6073-412C-8ADF-C199298169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05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Widescreen</PresentationFormat>
  <Paragraphs>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Pyidaungsu</vt:lpstr>
      <vt:lpstr>Office Theme</vt:lpstr>
      <vt:lpstr>ပြည်ထောင်စုသမ္မတမြန်မာနိုင်ငံတော် စိုက်ပျိုးရေး၊ မွေးမြူရေးနှင့် ဆည်မြောင်းဝန်ကြီးဌာန  စိုက်ပျိုးရေးသုတေသနဦးစီးဌာန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ပြည်ထောင်စုသမ္မတမြန်မာနိုင်ငံတော် စိုက်ပျိုးရေး၊ မွေးမြူရေးနှင့် ဆည်မြောင်းဝန်ကြီးဌာန  စိုက်ပျိုးရေးသုတေသနဦးစီးဌာန</dc:title>
  <dc:creator>Dell</dc:creator>
  <cp:lastModifiedBy>Dell</cp:lastModifiedBy>
  <cp:revision>1</cp:revision>
  <dcterms:created xsi:type="dcterms:W3CDTF">2025-05-24T01:41:18Z</dcterms:created>
  <dcterms:modified xsi:type="dcterms:W3CDTF">2025-05-24T01:41:18Z</dcterms:modified>
</cp:coreProperties>
</file>