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94568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8BEA-15AD-1BA5-10C7-8A607546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9510C-54CD-4604-2C97-30087D31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F26C-BDA8-4805-BFA9-471253ACCB4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4C595-34F8-699F-6784-9EB4B0DB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5E193-2749-6352-D20D-193A7B08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CBDF-7E82-4828-84EE-455361F6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78647-DE02-7806-75E8-4242E470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B308-49DE-75D6-A9FF-D77CDE88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B83A-326E-32BC-00A3-D59AB0A89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F26C-BDA8-4805-BFA9-471253ACCB4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4BC9F-B074-80AD-D60A-B91B9990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2269-0776-4A06-0A8B-40475C37B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CBDF-7E82-4828-84EE-455361F6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0F5B9-D711-A5FB-9B36-4F434DCE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1B859-7D8D-5EF9-9014-DB5B88753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D0639-3EF3-3676-574E-9E322F6D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34095-E8F1-A417-DC8C-3E56BA841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1346F6-2299-A6DF-1296-371B7652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87669-4F5C-1E17-DBAD-E8FFD2530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8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797CA-2F79-2209-2C25-954804A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672C6-3E32-2BDA-1AC4-923875DB5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54BAC-7714-9DB7-03CB-85EF05F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BB2C-04DB-4CFC-A5EC-37A5127E27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1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6A1E1-E07C-DB62-9DD5-7B07A373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72C9F-4065-9ABF-7E2E-6C8F0DB29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00CB55-64E3-1D88-D72F-A91BAC85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F42D2-7BF8-6F43-B86A-D7BBA17D2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6A499-91B4-8B4B-E983-35A55F75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A5DC1-6425-CBE2-E4D1-DB0455D90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CEC16-0436-FD47-D804-0FB3C9A4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3003B-813E-EE0B-11E5-25DCB1A7B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1AB62-A7C5-4125-8686-F3DF5E06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11B7E-B4ED-15AF-69EA-27E59A45B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347E7-27CE-30FA-C2C7-84D81E3D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E05DD-E441-3BF4-5F27-15DB94BDD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BB490-0184-A37E-F6B0-0E3169E9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36818-F909-E7DD-CE2E-F84AE10C3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5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6CDCE-F7E0-72DC-4683-AAA52CB0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DDC06-3261-7913-7140-0AAD0C2ED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78125-C941-46C5-3ABB-F5DBB001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71BA6-67B7-8C56-7AE3-96E67DCC6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276E9-2F66-D063-BE8C-471D6A3B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1D5C3-6553-B693-4A0C-2107FB02B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4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99A8E1-6D39-8690-4508-D5D5F9DE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4F4C6-4F25-7FE6-69B5-FF0C4F4DE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7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CE691-2BA6-6388-8336-1EE6FCB5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FF11E-6861-BB23-93B6-348F79E7E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9B959-ACFF-72F9-5D6C-68A866BB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73137-1C87-D54D-F78C-9ABA0AAE8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FD449-1789-A83C-0907-0901D524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33010-1051-CF89-E89B-A17F9D595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837F5E-49F8-867B-50EA-F1F05B37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7F9A0-95C2-EAE4-8DAB-A40A80DEB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E0E30-0596-7C5D-BBD4-DEF91805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44F81-76B1-47AA-E294-E611035AD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DAFED-6EAC-6AD7-DD2E-A57AAE23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57102-7E0C-84D6-6C50-35B8F41E2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CF073-674C-2865-8361-BA6E7306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53008-1C58-8BA5-D39A-4ADE63D1E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D9F89-F37B-8084-C0D3-708A5DB0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7F6A2-F7C7-33E8-EB20-7E1BF8A2F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2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2025-03-07T22:25:27Z</dcterms:created>
  <dcterms:modified xsi:type="dcterms:W3CDTF">2025-03-07T22:25:27Z</dcterms:modified>
</cp:coreProperties>
</file>