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357D-5FA4-4020-98D4-D93D51C4552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E3CF-A99A-4C18-AC19-DA7FAF64B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3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F357D-5FA4-4020-98D4-D93D51C4552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7E3CF-A99A-4C18-AC19-DA7FAF64B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7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indent="0" algn="ctr">
              <a:lnSpc>
                <a:spcPct val="150000"/>
              </a:lnSpc>
              <a:buNone/>
            </a:pPr>
            <a:r>
              <a:rPr lang="en-US" sz="240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  <a:t>စိုက်ပျိုးရေး၊ မွေးမြူရေးနှင့် ဆည်မြောင်းဝန်ကြီးဌာန</a:t>
            </a:r>
            <a:br>
              <a:rPr lang="en-US" sz="240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</a:br>
            <a:r>
              <a:rPr lang="en-US" sz="240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  <a:t>စိုက်ပျိုးရေးသုတေသနဦးစီးဌာန</a:t>
            </a:r>
            <a:br>
              <a:rPr lang="en-US" sz="240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</a:br>
            <a:r>
              <a:rPr lang="en-US" sz="240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  <a:t>စိုက်ပျိုးရေးဆိုင်ရာ သဘာဝအရင်းအမြစ်များသုတေသနဌာနခွဲ</a:t>
            </a:r>
            <a:br>
              <a:rPr lang="en-US" sz="240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</a:br>
            <a:r>
              <a:rPr lang="en-US" sz="240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  <a:t>မြေဆီလွှာသိပ္ပံသုတေသနဌာနစု</a:t>
            </a:r>
            <a:endParaRPr lang="en-US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93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7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12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11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2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08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2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20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21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13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0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97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82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36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39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800100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en-US" altLang="en-US" sz="2400" b="1" smtClean="0"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၂၀၂၂-၂၀၂၃ ခုနှစ်အတွင်း ပျဉ်းမနားမြို့နယ်၊ ကျီအင်းကျေးရွာ၌  ဆောင်ရွက်ခဲ့သည့်</a:t>
            </a:r>
            <a:r>
              <a:rPr lang="en-US" sz="2400" b="1" smtClean="0">
                <a:latin typeface="Pyidaungsu" panose="020B0502040204020203" pitchFamily="34" charset="0"/>
                <a:ea typeface="Calibri" panose="020F0502020204030204" pitchFamily="34" charset="0"/>
              </a:rPr>
              <a:t> တောင်သူအခြေပြုသုတေသနစိုက်ခင်း (</a:t>
            </a:r>
            <a:r>
              <a:rPr lang="en-US" altLang="en-US" sz="2400" b="1" smtClean="0"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နေကြာသီးနှံ)၏ တွေ့ရှိချက်များ</a:t>
            </a:r>
            <a:endParaRPr lang="en-US" altLang="en-US" sz="2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38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0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3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0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1800" b="1" smtClean="0">
                <a:solidFill>
                  <a:schemeClr val="tx1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မြန်မာနိုင်ငံစိုက်ပျိုးမြေများ၏ မြေဆီအဆင့်အတန်းအရ စိုက်ပျိုးရေးသုတေသနဦးစီးဌာနမှ သုတေသနတွေ့ရှိချက်များပေါ်အခြေခံ၍ ထည့်သွင်းပေးသင့်သော သဘာဝနှင့် ဓာတ်မြေသြဇာနှုန်း ထား ထည့်သွင်းချိန်နှင့် ထည့်သွင်းနည်းစနစ်များ</a:t>
            </a:r>
            <a:endParaRPr lang="en-US" sz="1800" b="1" dirty="0">
              <a:solidFill>
                <a:schemeClr val="tx1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1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1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12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7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83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On-screen Show (4:3)</PresentationFormat>
  <Paragraphs>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စိုက်ပျိုးရေး၊ မွေးမြူရေးနှင့် ဆည်မြောင်းဝန်ကြီးဌာန စိုက်ပျိုးရေးသုတေသနဦးစီးဌာန စိုက်ပျိုးရေးဆိုင်ရာ သဘာဝအရင်းအမြစ်များသုတေသနဌာနခွဲ မြေဆီလွှာသိပ္ပံသုတေသနဌာနစု</vt:lpstr>
      <vt:lpstr>PowerPoint Presentation</vt:lpstr>
      <vt:lpstr>PowerPoint Presentation</vt:lpstr>
      <vt:lpstr>PowerPoint Presentation</vt:lpstr>
      <vt:lpstr>မြန်မာနိုင်ငံစိုက်ပျိုးမြေများ၏ မြေဆီအဆင့်အတန်းအရ စိုက်ပျိုးရေးသုတေသနဦးစီးဌာနမှ သုတေသနတွေ့ရှိချက်များပေါ်အခြေခံ၍ ထည့်သွင်းပေးသင့်သော သဘာဝနှင့် ဓာတ်မြေသြဇာနှုန်း ထား ထည့်သွင်းချိန်နှင့် ထည့်သွင်းနည်းစနစ်များ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၂၀၂၂-၂၀၂၃ ခုနှစ်အတွင်း ပျဉ်းမနားမြို့နယ်၊ ကျီအင်းကျေးရွာ၌  ဆောင်ရွက်ခဲ့သည့် တောင်သူအခြေပြုသုတေသနစိုက်ခင်း (နေကြာသီးနှံ)၏ တွေ့ရှိချက်များ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စိုက်ပျိုးရေး၊ မွေးမြူရေးနှင့် ဆည်မြောင်းဝန်ကြီးဌာန စိုက်ပျိုးရေးသုတေသနဦးစီးဌာန စိုက်ပျိုးရေးဆိုင်ရာ သဘာဝအရင်းအမြစ်များသုတေသနဌာနခွဲ မြေဆီလွှာသိပ္ပံသုတေသနဌာနစု</dc:title>
  <dc:creator>L1</dc:creator>
  <cp:lastModifiedBy>L1</cp:lastModifiedBy>
  <cp:revision>1</cp:revision>
  <dcterms:created xsi:type="dcterms:W3CDTF">2024-09-06T08:17:14Z</dcterms:created>
  <dcterms:modified xsi:type="dcterms:W3CDTF">2024-09-06T08:17:14Z</dcterms:modified>
</cp:coreProperties>
</file>